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C7EC-070D-476C-B81B-35EFD77C6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4586B-AA24-4875-A3DD-37EDA5981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C4443-B69B-4068-8B61-5EBD4E9C8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1BDBF-6CAD-4337-ABE1-D86EA805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11050-0E6D-46DA-8FD8-B8E24515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C008-FD71-4D20-9194-C834B184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F7E6F-6E9E-48A4-80A3-B88B4FF07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34586-05BC-46A7-AF7A-D06E9390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C039-E2FA-46B1-96A2-829E1A0C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4FBCA-3C8C-4F69-944F-64B38DED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F415B-80FF-41A4-82A7-70D0CF0315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30680-6D2A-4AB4-8C58-8CEBE51EB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4B4B-D342-40C3-BAF3-375E6566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6B0BD-03CC-4962-8B51-AB34AC38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4B6E6-93AE-4B58-A2CC-85EC05AC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5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6800-BDF9-40C2-858D-62281C69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92FC-AD37-4E3A-9C5B-C641426B4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B4E66-7A21-47C0-9D98-4D521CCC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18A2C-B20E-4BAF-AD7B-E531A064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E201D-7E21-4F5A-BF09-258BD397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9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8698-44B5-48E8-992A-854D0486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86B1-298A-4D02-A16F-46A81FA17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53FBD-C160-4C9D-890A-8AE80D7B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B90A-953B-475A-89EC-F56CDF30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7901D-E2A4-4B2A-8C5F-DD731C9B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2043-6283-48B5-8033-A54CF28A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F855-6776-4A44-BA69-42CBF9E9B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2D64-8266-4B0C-8F38-036B1317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F5095-BB6B-4812-BF23-CA439747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E7BB1-4E59-4B93-9837-8BDF0FC9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EFD2C-EE51-48AF-8ABC-A3E5542A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4973-BD82-438B-A7A3-34B22C12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AF834-D076-4EC0-B8CE-538903188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9D98-226A-43B4-8B0E-0297BF44F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207A1-1E90-4D2D-9BFA-8811AC684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C3EFA-3914-480E-B417-D4CE0E807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F9D72-149A-406C-A442-2E8BE115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DD6FC9-2B40-4E4E-A617-F4F11812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A6E6F-3377-46B2-A211-B7839F22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7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1132-293B-4E5C-8714-9731FC40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C19CB-1682-4AFD-ABF1-B0BB15E6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394D0-DC9A-4BD4-8F05-34935FFF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CB10E-4F8C-4FBC-A66B-4D0ECCE3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61C827-0457-4FD8-AB63-06A4B506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51363-2A16-4DAD-A395-C62D126B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E27F4-2D89-4C04-AA97-85704B00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AC60-D92F-4842-8958-CD6F31D7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780A-777E-4060-BB3A-D161E70F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00EE0-EF45-4E94-8BAA-94259DFC4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39AE7-BC43-47FE-8357-D15C8E3E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120B9-042D-48F9-AC01-9D8D88C4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7190A-2EE2-49E5-9D1B-D7C69B7F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0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E07D-AD05-477A-80B7-91738778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20F00F-7441-4802-8511-223D41316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69CD7-FA0D-4B9C-82C5-4E9E9DC0C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3081E-D13B-4747-AE0F-871726C1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CEB37-5F46-4127-92C6-AE4C98DF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EE1BA-67D5-4329-8232-94FCA2E0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6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F2F1C9-C459-48F4-A1D1-CFC57C4E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27C95-1137-45AF-8492-9C575130A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2AC21-7DD5-4700-A712-04E54CB12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933C4-0091-49BD-B6F4-C6CEB09A7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9B120-857B-4CC6-8A57-11D36D5DD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1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F84A-CF02-4559-844A-947CA1C07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183FB-5485-419D-AB16-225FBD0DD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wind_Field">
            <a:hlinkClick r:id="" action="ppaction://media"/>
            <a:extLst>
              <a:ext uri="{FF2B5EF4-FFF2-40B4-BE49-F238E27FC236}">
                <a16:creationId xmlns:a16="http://schemas.microsoft.com/office/drawing/2014/main" id="{164A4032-C46B-4428-B1D9-C51034E34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62" y="1263074"/>
            <a:ext cx="6229350" cy="4572000"/>
          </a:xfrm>
          <a:prstGeom prst="rect">
            <a:avLst/>
          </a:prstGeom>
        </p:spPr>
      </p:pic>
      <p:pic>
        <p:nvPicPr>
          <p:cNvPr id="6" name="Uwind_Field">
            <a:hlinkClick r:id="" action="ppaction://media"/>
            <a:extLst>
              <a:ext uri="{FF2B5EF4-FFF2-40B4-BE49-F238E27FC236}">
                <a16:creationId xmlns:a16="http://schemas.microsoft.com/office/drawing/2014/main" id="{28E6F6F7-5680-4D4D-AEC2-8CFDD475F3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3131" y="1263074"/>
            <a:ext cx="6229350" cy="4572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2011D0-7120-4A23-BF9D-E68F004F7E90}"/>
              </a:ext>
            </a:extLst>
          </p:cNvPr>
          <p:cNvSpPr txBox="1">
            <a:spLocks/>
          </p:cNvSpPr>
          <p:nvPr/>
        </p:nvSpPr>
        <p:spPr>
          <a:xfrm>
            <a:off x="1412033" y="189302"/>
            <a:ext cx="9144000" cy="1061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Wind field (u and v) of Hurricane Irene 2011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9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</Words>
  <Application>Microsoft Office PowerPoint</Application>
  <PresentationFormat>Widescreen</PresentationFormat>
  <Paragraphs>1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Pressure field of Hurricane Irene 2011 </dc:title>
  <dc:creator>Familkhalili, Ramin</dc:creator>
  <cp:lastModifiedBy>Familkhalili, Ramin</cp:lastModifiedBy>
  <cp:revision>3</cp:revision>
  <dcterms:created xsi:type="dcterms:W3CDTF">2021-10-25T17:58:57Z</dcterms:created>
  <dcterms:modified xsi:type="dcterms:W3CDTF">2021-10-27T18:23:53Z</dcterms:modified>
</cp:coreProperties>
</file>